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5" r:id="rId5"/>
    <p:sldId id="310" r:id="rId6"/>
    <p:sldId id="320" r:id="rId7"/>
    <p:sldId id="311" r:id="rId8"/>
    <p:sldId id="321" r:id="rId9"/>
    <p:sldId id="324" r:id="rId10"/>
    <p:sldId id="325" r:id="rId11"/>
    <p:sldId id="323" r:id="rId12"/>
    <p:sldId id="322" r:id="rId13"/>
    <p:sldId id="316" r:id="rId14"/>
  </p:sldIdLst>
  <p:sldSz cx="12188825" cy="6858000"/>
  <p:notesSz cx="6858000" cy="9144000"/>
  <p:custDataLst>
    <p:tags r:id="rId17"/>
  </p:custDataLst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4" autoAdjust="0"/>
    <p:restoredTop sz="94629" autoAdjust="0"/>
  </p:normalViewPr>
  <p:slideViewPr>
    <p:cSldViewPr showGuides="1">
      <p:cViewPr varScale="1">
        <p:scale>
          <a:sx n="72" d="100"/>
          <a:sy n="72" d="100"/>
        </p:scale>
        <p:origin x="618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A61EFE9-9F30-4528-BDDA-C859CD15CA56}" type="datetime1">
              <a:rPr lang="es-ES" smtClean="0"/>
              <a:t>10/07/2017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es-ES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27373BEA-F5F3-4B6E-BA6B-D76E24101839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3D505D98-D4C1-4348-8F39-108EE2C76C21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A12EF1AF-E5B2-41DB-BFF8-672C5BBF646A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algn="r"/>
            <a:fld id="{8E17C630-F8FA-4DCB-87FA-91D30885A2FD}" type="datetime1">
              <a:rPr lang="es-ES" smtClean="0"/>
              <a:pPr algn="r"/>
              <a:t>10/07/2017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724076C6-356A-48AB-A8EF-572AE4A11929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E4A686D9-BDBD-4090-B19D-04E04F3CB648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D1B4D0FB-1285-4974-8D4E-BCFCC0FA7978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9C3D96D5-80C9-4ED7-89C2-CE590C3C6CB2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DA911BAB-2490-48FD-81BA-E5EB85DA87AE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F1AC609F-0362-4067-A47A-9F1CA2E45A65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932AED9F-A6BB-400D-8F4D-616EB46A9405}" type="datetime1">
              <a:rPr lang="es-ES" smtClean="0"/>
              <a:pPr/>
              <a:t>10/07/2017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7170E197-1079-4777-8273-53286CD6A787}" type="datetime1">
              <a:rPr lang="es-ES" smtClean="0"/>
              <a:pPr algn="r"/>
              <a:t>10/07/2017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837828" y="548680"/>
            <a:ext cx="10213774" cy="1960240"/>
          </a:xfrm>
        </p:spPr>
        <p:txBody>
          <a:bodyPr rtlCol="0">
            <a:normAutofit/>
          </a:bodyPr>
          <a:lstStyle/>
          <a:p>
            <a:r>
              <a:rPr lang="es-ES" sz="6000" dirty="0"/>
              <a:t>AREA 1 DESIGN PROPOSAL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868616" y="2780928"/>
            <a:ext cx="8229600" cy="1219200"/>
          </a:xfrm>
        </p:spPr>
        <p:txBody>
          <a:bodyPr rtlCol="0">
            <a:normAutofit/>
          </a:bodyPr>
          <a:lstStyle/>
          <a:p>
            <a:r>
              <a:rPr lang="es-ES" sz="4400" dirty="0"/>
              <a:t>OPEN BLUE OFFICES</a:t>
            </a:r>
          </a:p>
        </p:txBody>
      </p:sp>
      <p:sp>
        <p:nvSpPr>
          <p:cNvPr id="5" name="Subtítulo 3"/>
          <p:cNvSpPr txBox="1">
            <a:spLocks/>
          </p:cNvSpPr>
          <p:nvPr/>
        </p:nvSpPr>
        <p:spPr>
          <a:xfrm>
            <a:off x="902868" y="4272136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u="sng" dirty="0"/>
              <a:t>TORRES GREEN DESIGN &amp; KONARKDISEÑA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82444" y="311460"/>
            <a:ext cx="4248472" cy="1679848"/>
          </a:xfrm>
        </p:spPr>
        <p:txBody>
          <a:bodyPr>
            <a:normAutofit/>
          </a:bodyPr>
          <a:lstStyle/>
          <a:p>
            <a:r>
              <a:rPr lang="es-PA" dirty="0"/>
              <a:t>OPEN BLUE OFFICE </a:t>
            </a:r>
            <a:br>
              <a:rPr lang="es-PA" dirty="0"/>
            </a:br>
            <a:r>
              <a:rPr lang="es-PA" dirty="0"/>
              <a:t>ON 19 JUNE 2017</a:t>
            </a:r>
            <a:br>
              <a:rPr lang="es-PA" dirty="0"/>
            </a:br>
            <a:endParaRPr lang="es-PA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32" y="1572275"/>
            <a:ext cx="5635920" cy="5089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F9732FD-F822-4654-89E2-1FE53331A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9" y="311460"/>
            <a:ext cx="5734373" cy="1260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961930-D66B-4147-8B63-3E047246D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6061" y="2618662"/>
            <a:ext cx="4878313" cy="27428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21804" y="15280"/>
            <a:ext cx="11567021" cy="1131168"/>
          </a:xfrm>
        </p:spPr>
        <p:txBody>
          <a:bodyPr>
            <a:normAutofit/>
          </a:bodyPr>
          <a:lstStyle/>
          <a:p>
            <a:r>
              <a:rPr lang="es-PA" dirty="0"/>
              <a:t>OPEN BLUE OFFICE </a:t>
            </a:r>
            <a:br>
              <a:rPr lang="es-PA" dirty="0"/>
            </a:br>
            <a:r>
              <a:rPr lang="es-PA" dirty="0"/>
              <a:t>ON 19 JUNE 2017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1133872"/>
            <a:ext cx="5635920" cy="5089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ángulo 1"/>
          <p:cNvSpPr/>
          <p:nvPr/>
        </p:nvSpPr>
        <p:spPr>
          <a:xfrm>
            <a:off x="6236416" y="1380713"/>
            <a:ext cx="6092825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WORKS WE PROPOSE TO IMPROVE THE OFFICE: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 </a:t>
            </a:r>
            <a:r>
              <a:rPr lang="en-US" dirty="0"/>
              <a:t>REMOVE AND LOCATE  IN A BETTER PLACE, THE AIR CONDITIONING MACHINE.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DEMOLITION OF THE EXISTING WALL MARKED IN THE DRAWING, TO ENLARGE THE EXISTING SPACE, SO WE CAN HAVE MORE POSTS OF WORK (6), AND A LOBBY.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CHANGE THE EXISTING FURNITURE TO GIVE IT A FRESH LOOK AND ORGANIZED APPEARANCE TO THE OFFICE.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 CASE ON  WE ‘LL MAKE THE NEW DESIGN , WE HAVE TO REUBICATE THE NEW ELECTRIC OUTPUTS.</a:t>
            </a:r>
            <a:endParaRPr lang="es-ES" dirty="0"/>
          </a:p>
        </p:txBody>
      </p:sp>
      <p:sp>
        <p:nvSpPr>
          <p:cNvPr id="5" name="Rectángulo redondeado 4"/>
          <p:cNvSpPr/>
          <p:nvPr/>
        </p:nvSpPr>
        <p:spPr>
          <a:xfrm>
            <a:off x="4366220" y="1868996"/>
            <a:ext cx="864096" cy="792088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6" name="Flecha derecha 5"/>
          <p:cNvSpPr/>
          <p:nvPr/>
        </p:nvSpPr>
        <p:spPr>
          <a:xfrm>
            <a:off x="5121298" y="1984641"/>
            <a:ext cx="1224136" cy="3842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7" name="Rectángulo redondeado 6"/>
          <p:cNvSpPr/>
          <p:nvPr/>
        </p:nvSpPr>
        <p:spPr>
          <a:xfrm>
            <a:off x="4006180" y="1772816"/>
            <a:ext cx="360040" cy="3384376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8" name="Flecha derecha 7"/>
          <p:cNvSpPr/>
          <p:nvPr/>
        </p:nvSpPr>
        <p:spPr>
          <a:xfrm>
            <a:off x="4177343" y="2762513"/>
            <a:ext cx="212423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9" name="Flecha derecha 8"/>
          <p:cNvSpPr/>
          <p:nvPr/>
        </p:nvSpPr>
        <p:spPr>
          <a:xfrm>
            <a:off x="4122834" y="3854962"/>
            <a:ext cx="2178745" cy="3887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sp>
        <p:nvSpPr>
          <p:cNvPr id="10" name="Flecha derecha 9"/>
          <p:cNvSpPr/>
          <p:nvPr/>
        </p:nvSpPr>
        <p:spPr>
          <a:xfrm>
            <a:off x="3013883" y="4653244"/>
            <a:ext cx="331236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6580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845940" y="11967"/>
            <a:ext cx="9144001" cy="822920"/>
          </a:xfrm>
        </p:spPr>
        <p:txBody>
          <a:bodyPr rtlCol="0"/>
          <a:lstStyle/>
          <a:p>
            <a:pPr algn="ctr"/>
            <a:r>
              <a:rPr lang="es-ES" dirty="0"/>
              <a:t>AREA 1 DESIGN PROPOSAL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clrChange>
              <a:clrFrom>
                <a:srgbClr val="909090"/>
              </a:clrFrom>
              <a:clrTo>
                <a:srgbClr val="909090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710036" y="1052736"/>
            <a:ext cx="7128792" cy="5359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845940" y="11967"/>
            <a:ext cx="9144001" cy="822920"/>
          </a:xfrm>
        </p:spPr>
        <p:txBody>
          <a:bodyPr rtlCol="0"/>
          <a:lstStyle/>
          <a:p>
            <a:pPr algn="ctr"/>
            <a:r>
              <a:rPr lang="es-ES" dirty="0"/>
              <a:t>AREA 1 DESIGN PROPOSAL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497" y="844015"/>
            <a:ext cx="10342885" cy="577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9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845940" y="11967"/>
            <a:ext cx="9144001" cy="822920"/>
          </a:xfrm>
        </p:spPr>
        <p:txBody>
          <a:bodyPr rtlCol="0"/>
          <a:lstStyle/>
          <a:p>
            <a:pPr algn="ctr"/>
            <a:r>
              <a:rPr lang="es-ES" dirty="0"/>
              <a:t>AREA 2 DESIGN PROPOSAL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3146C1-2EAC-4F09-886B-6E96CA0A5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23" t="13599" r="11891" b="4810"/>
          <a:stretch/>
        </p:blipFill>
        <p:spPr>
          <a:xfrm>
            <a:off x="405780" y="1052736"/>
            <a:ext cx="4896545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12734C-60E4-44C6-84F8-EF7CBF33E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4"/>
          <a:stretch/>
        </p:blipFill>
        <p:spPr>
          <a:xfrm>
            <a:off x="5878388" y="1223449"/>
            <a:ext cx="5832648" cy="39790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408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845940" y="11967"/>
            <a:ext cx="9144001" cy="822920"/>
          </a:xfrm>
        </p:spPr>
        <p:txBody>
          <a:bodyPr rtlCol="0"/>
          <a:lstStyle/>
          <a:p>
            <a:pPr algn="ctr"/>
            <a:r>
              <a:rPr lang="es-ES" dirty="0"/>
              <a:t>AREA 2 DESIGN PROPOSAL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3146C1-2EAC-4F09-886B-6E96CA0A5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23" t="13599" r="11891" b="4810"/>
          <a:stretch/>
        </p:blipFill>
        <p:spPr>
          <a:xfrm>
            <a:off x="405780" y="1052736"/>
            <a:ext cx="4896545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F80B655-7248-41A7-B89C-68369EB6BFB1}"/>
              </a:ext>
            </a:extLst>
          </p:cNvPr>
          <p:cNvSpPr/>
          <p:nvPr/>
        </p:nvSpPr>
        <p:spPr>
          <a:xfrm>
            <a:off x="5806380" y="1227817"/>
            <a:ext cx="60928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WORKS WE PROPOSE TO IMPROVE THE OFFICE: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CHANGE THE FURNITURES.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WE PROPOSE TO USED THE SAME FURNITURES THAT WE PROPOSE FOR THE AREA 1.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WE ARE GOING TO PROPOSE 5 SITES FOR WORK.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COFFEE TABLE AREA.</a:t>
            </a:r>
          </a:p>
          <a:p>
            <a:pPr marL="342900" indent="-3429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880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D88F8E-2672-483D-B4EA-6F2FD31E1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580" y="864932"/>
            <a:ext cx="4222008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D682729-4E11-43D8-A1E1-3C0D0041D28A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272009" y="831816"/>
            <a:ext cx="5203429" cy="515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ítulo 12">
            <a:extLst>
              <a:ext uri="{FF2B5EF4-FFF2-40B4-BE49-F238E27FC236}">
                <a16:creationId xmlns:a16="http://schemas.microsoft.com/office/drawing/2014/main" id="{DCD02E60-CA33-41A7-A235-1A20B5EE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964" y="209262"/>
            <a:ext cx="9144001" cy="606896"/>
          </a:xfrm>
        </p:spPr>
        <p:txBody>
          <a:bodyPr rtlCol="0"/>
          <a:lstStyle/>
          <a:p>
            <a:pPr algn="ctr"/>
            <a:r>
              <a:rPr lang="es-ES" dirty="0"/>
              <a:t>AREA 2 DESIGN PROPOSAL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A52CEBB-FF00-44E3-B8D6-28B556D446F9}"/>
              </a:ext>
            </a:extLst>
          </p:cNvPr>
          <p:cNvSpPr/>
          <p:nvPr/>
        </p:nvSpPr>
        <p:spPr>
          <a:xfrm>
            <a:off x="8023913" y="6070024"/>
            <a:ext cx="1652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  <a:lumOff val="90000"/>
                  </a:schemeClr>
                </a:solidFill>
              </a:rPr>
              <a:t>COFFEE TABLE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F6D6FA-A7C9-40CE-B423-4183C7AB05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88" t="11159" r="30675" b="5831"/>
          <a:stretch/>
        </p:blipFill>
        <p:spPr>
          <a:xfrm>
            <a:off x="5443909" y="3379150"/>
            <a:ext cx="2592288" cy="3357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43748CE3-A20C-416A-A8C5-E0D1931899F9}"/>
              </a:ext>
            </a:extLst>
          </p:cNvPr>
          <p:cNvCxnSpPr/>
          <p:nvPr/>
        </p:nvCxnSpPr>
        <p:spPr>
          <a:xfrm>
            <a:off x="4438228" y="2924944"/>
            <a:ext cx="1512168" cy="1224136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C96A7C17-1B64-400A-B11C-515708BC8A64}"/>
              </a:ext>
            </a:extLst>
          </p:cNvPr>
          <p:cNvCxnSpPr>
            <a:cxnSpLocks/>
          </p:cNvCxnSpPr>
          <p:nvPr/>
        </p:nvCxnSpPr>
        <p:spPr>
          <a:xfrm>
            <a:off x="3356658" y="2622932"/>
            <a:ext cx="6766789" cy="388283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: angular 18">
            <a:extLst>
              <a:ext uri="{FF2B5EF4-FFF2-40B4-BE49-F238E27FC236}">
                <a16:creationId xmlns:a16="http://schemas.microsoft.com/office/drawing/2014/main" id="{CE19765B-003E-48EE-AEE2-7D4D961109DC}"/>
              </a:ext>
            </a:extLst>
          </p:cNvPr>
          <p:cNvCxnSpPr/>
          <p:nvPr/>
        </p:nvCxnSpPr>
        <p:spPr>
          <a:xfrm>
            <a:off x="4150196" y="1844824"/>
            <a:ext cx="4536504" cy="784901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31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1C3BBC-2BA3-4451-B810-267260D6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1052736"/>
            <a:ext cx="9096387" cy="5075884"/>
          </a:xfrm>
          <a:prstGeom prst="rect">
            <a:avLst/>
          </a:prstGeom>
        </p:spPr>
      </p:pic>
      <p:sp>
        <p:nvSpPr>
          <p:cNvPr id="4" name="Título 12">
            <a:extLst>
              <a:ext uri="{FF2B5EF4-FFF2-40B4-BE49-F238E27FC236}">
                <a16:creationId xmlns:a16="http://schemas.microsoft.com/office/drawing/2014/main" id="{988CDB08-1764-489F-A797-8EF800FE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940" y="11967"/>
            <a:ext cx="9144001" cy="822920"/>
          </a:xfrm>
        </p:spPr>
        <p:txBody>
          <a:bodyPr rtlCol="0"/>
          <a:lstStyle/>
          <a:p>
            <a:pPr algn="ctr"/>
            <a:r>
              <a:rPr lang="es-ES" dirty="0"/>
              <a:t>AREA 2 DESIGN PROPOSAL</a:t>
            </a:r>
          </a:p>
        </p:txBody>
      </p:sp>
    </p:spTree>
    <p:extLst>
      <p:ext uri="{BB962C8B-B14F-4D97-AF65-F5344CB8AC3E}">
        <p14:creationId xmlns:p14="http://schemas.microsoft.com/office/powerpoint/2010/main" val="348979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868" y="2420888"/>
            <a:ext cx="9144001" cy="1371600"/>
          </a:xfrm>
        </p:spPr>
        <p:txBody>
          <a:bodyPr rtlCol="0">
            <a:normAutofit/>
          </a:bodyPr>
          <a:lstStyle/>
          <a:p>
            <a:pPr algn="ctr" rtl="0"/>
            <a:r>
              <a:rPr lang="es-ES" sz="54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únel azul digital 16 × 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908_TF02895261_TF02895261.potx" id="{408D3025-4796-40C5-A420-4B86355D8C1A}" vid="{9B9A56E1-CA61-4AB5-B8B3-A8E151813968}"/>
    </a:ext>
  </a:extLst>
</a:theme>
</file>

<file path=ppt/theme/theme2.xml><?xml version="1.0" encoding="utf-8"?>
<a:theme xmlns:a="http://schemas.openxmlformats.org/drawingml/2006/main" name="Tema de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túnel azul digital empresarial (panorámica)</Template>
  <TotalTime>0</TotalTime>
  <Words>178</Words>
  <Application>Microsoft Office PowerPoint</Application>
  <PresentationFormat>Personalizado</PresentationFormat>
  <Paragraphs>28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Corbel</vt:lpstr>
      <vt:lpstr>Túnel azul digital 16 × 9</vt:lpstr>
      <vt:lpstr>AREA 1 DESIGN PROPOSAL</vt:lpstr>
      <vt:lpstr>OPEN BLUE OFFICE  ON 19 JUNE 2017 </vt:lpstr>
      <vt:lpstr>OPEN BLUE OFFICE  ON 19 JUNE 2017</vt:lpstr>
      <vt:lpstr>AREA 1 DESIGN PROPOSAL</vt:lpstr>
      <vt:lpstr>AREA 1 DESIGN PROPOSAL</vt:lpstr>
      <vt:lpstr>AREA 2 DESIGN PROPOSAL</vt:lpstr>
      <vt:lpstr>AREA 2 DESIGN PROPOSAL</vt:lpstr>
      <vt:lpstr>AREA 2 DESIGN PROPOSAL</vt:lpstr>
      <vt:lpstr>AREA 2 DESIGN PROPOSAL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2017-06-30T14:13:16Z</dcterms:created>
  <dcterms:modified xsi:type="dcterms:W3CDTF">2017-07-10T23:56:59Z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